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8" r:id="rId4"/>
    <p:sldId id="259" r:id="rId5"/>
    <p:sldId id="260" r:id="rId6"/>
    <p:sldId id="261" r:id="rId7"/>
    <p:sldId id="313" r:id="rId8"/>
    <p:sldId id="310" r:id="rId9"/>
    <p:sldId id="265" r:id="rId10"/>
    <p:sldId id="311" r:id="rId11"/>
    <p:sldId id="267" r:id="rId12"/>
    <p:sldId id="312" r:id="rId13"/>
    <p:sldId id="316" r:id="rId14"/>
    <p:sldId id="314" r:id="rId15"/>
    <p:sldId id="262" r:id="rId16"/>
    <p:sldId id="315" r:id="rId17"/>
    <p:sldId id="270" r:id="rId18"/>
    <p:sldId id="272" r:id="rId19"/>
    <p:sldId id="317" r:id="rId20"/>
    <p:sldId id="278" r:id="rId21"/>
    <p:sldId id="279" r:id="rId22"/>
    <p:sldId id="280" r:id="rId23"/>
    <p:sldId id="281" r:id="rId24"/>
    <p:sldId id="282" r:id="rId25"/>
    <p:sldId id="286" r:id="rId26"/>
    <p:sldId id="287" r:id="rId2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xmlns="">
        <p15:guide id="1" orient="horz" pos="3072">
          <p15:clr>
            <a:srgbClr val="A4A3A4"/>
          </p15:clr>
        </p15:guide>
        <p15:guide id="2" pos="4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3"/>
    <p:restoredTop sz="77544" autoAdjust="0"/>
  </p:normalViewPr>
  <p:slideViewPr>
    <p:cSldViewPr snapToGrid="0" snapToObjects="1">
      <p:cViewPr varScale="1">
        <p:scale>
          <a:sx n="60" d="100"/>
          <a:sy n="60" d="100"/>
        </p:scale>
        <p:origin x="-320" y="-104"/>
      </p:cViewPr>
      <p:guideLst>
        <p:guide orient="horz" pos="3072"/>
        <p:guide pos="4096"/>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commentAuthors" Target="commentAuthors.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3:17:21.125" idx="1">
    <p:pos x="10" y="10"/>
    <p:text>I'm good with reading this, but I think we should break it into multiple slides.</p:text>
  </p:cm>
</p:cmLst>
</file>

<file path=ppt/media/image1.png>
</file>

<file path=ppt/media/image2.jpg>
</file>

<file path=ppt/media/image3.jp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baseline="0" dirty="0" smtClean="0"/>
              <a:t>“Good to meet you, I’m Kyle”</a:t>
            </a:r>
          </a:p>
          <a:p>
            <a:r>
              <a:rPr lang="en-US" baseline="0" dirty="0" smtClean="0"/>
              <a:t> “I’m Brandy” </a:t>
            </a:r>
          </a:p>
          <a:p>
            <a:r>
              <a:rPr lang="en-US" baseline="0" dirty="0" smtClean="0"/>
              <a:t>“let’s get started”)</a:t>
            </a:r>
          </a:p>
        </p:txBody>
      </p:sp>
    </p:spTree>
    <p:extLst>
      <p:ext uri="{BB962C8B-B14F-4D97-AF65-F5344CB8AC3E}">
        <p14:creationId xmlns:p14="http://schemas.microsoft.com/office/powerpoint/2010/main" val="1580781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7336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you have for yourself for this class.</a:t>
            </a:r>
          </a:p>
          <a:p>
            <a:r>
              <a:rPr lang="en-US" baseline="0" dirty="0" smtClean="0"/>
              <a:t>Have students record 3 apprehensions they have about meeting their goals.</a:t>
            </a:r>
            <a:endParaRPr lang="en-US" dirty="0" smtClean="0"/>
          </a:p>
        </p:txBody>
      </p:sp>
    </p:spTree>
    <p:extLst>
      <p:ext uri="{BB962C8B-B14F-4D97-AF65-F5344CB8AC3E}">
        <p14:creationId xmlns:p14="http://schemas.microsoft.com/office/powerpoint/2010/main" val="802458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Then, pass the</a:t>
            </a:r>
            <a:r>
              <a:rPr lang="en-US" sz="2200" b="0" i="0" u="none" strike="noStrike" baseline="0" dirty="0" smtClean="0">
                <a:effectLst/>
                <a:latin typeface="Helvetica Neue"/>
                <a:ea typeface="Helvetica Neue"/>
                <a:cs typeface="Helvetica Neue"/>
                <a:sym typeface="Helvetica Neue"/>
              </a:rPr>
              <a:t> bag on to the next student.</a:t>
            </a:r>
            <a:endParaRPr lang="en-US" dirty="0"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Georgia Institute of Technology that 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55079678"/>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68404004"/>
      </p:ext>
    </p:extLst>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25151538"/>
      </p:ext>
    </p:extLst>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2" r:id="rId10"/>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4.png"/><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comments" Target="../comments/comment1.xml"/><Relationship Id="rId1" Type="http://schemas.openxmlformats.org/officeDocument/2006/relationships/slideLayout" Target="../slideLayouts/slideLayout9.xml"/><Relationship Id="rId2" Type="http://schemas.openxmlformats.org/officeDocument/2006/relationships/hyperlink" Target="http://earsketch.gatech.edu/category/learning/anatomy-of-an-earsketch-project/what-is-programmin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dirty="0"/>
              <a:t>Day 1 </a:t>
            </a:r>
            <a:r>
              <a:rPr dirty="0" smtClean="0"/>
              <a:t>(</a:t>
            </a:r>
            <a:r>
              <a:rPr lang="en-US" dirty="0" smtClean="0"/>
              <a:t>02</a:t>
            </a:r>
            <a:r>
              <a:rPr dirty="0" smtClean="0"/>
              <a:t>/</a:t>
            </a:r>
            <a:r>
              <a:rPr lang="en-US" dirty="0" smtClean="0"/>
              <a:t>11</a:t>
            </a:r>
            <a:r>
              <a:rPr dirty="0" smtClean="0"/>
              <a:t>/</a:t>
            </a:r>
            <a:r>
              <a:rPr lang="en-US" dirty="0" smtClean="0"/>
              <a:t>2016</a:t>
            </a:r>
            <a:r>
              <a:rPr dirty="0" smtClean="0"/>
              <a:t>)</a:t>
            </a:r>
            <a:endParaRPr dirty="0"/>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
        <p:nvSpPr>
          <p:cNvPr id="5" name="PB"/>
          <p:cNvSpPr/>
          <p:nvPr/>
        </p:nvSpPr>
        <p:spPr>
          <a:xfrm>
            <a:off x="0" y="9601200"/>
            <a:ext cx="31719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701481665"/>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you here?</a:t>
            </a:r>
            <a:endParaRPr dirty="0"/>
          </a:p>
        </p:txBody>
      </p:sp>
      <p:sp>
        <p:nvSpPr>
          <p:cNvPr id="5" name="PB"/>
          <p:cNvSpPr/>
          <p:nvPr/>
        </p:nvSpPr>
        <p:spPr>
          <a:xfrm>
            <a:off x="0" y="9601200"/>
            <a:ext cx="317190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
        <p:nvSpPr>
          <p:cNvPr id="5" name="PB"/>
          <p:cNvSpPr/>
          <p:nvPr/>
        </p:nvSpPr>
        <p:spPr>
          <a:xfrm>
            <a:off x="0" y="9601200"/>
            <a:ext cx="348909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49236593"/>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Goal Map</a:t>
            </a:r>
            <a:endParaRPr dirty="0"/>
          </a:p>
        </p:txBody>
      </p:sp>
      <p:sp>
        <p:nvSpPr>
          <p:cNvPr id="5" name="PB"/>
          <p:cNvSpPr/>
          <p:nvPr/>
        </p:nvSpPr>
        <p:spPr>
          <a:xfrm>
            <a:off x="0" y="9601200"/>
            <a:ext cx="3806283"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8583219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strike="sngStrike" dirty="0" smtClean="0"/>
              <a:t>Discuss our goals</a:t>
            </a:r>
          </a:p>
          <a:p>
            <a:r>
              <a:rPr lang="en-US" strike="noStrike" dirty="0" smtClean="0"/>
              <a:t>Meet </a:t>
            </a:r>
            <a:r>
              <a:rPr lang="en-US" strike="noStrike" dirty="0" smtClean="0"/>
              <a:t>the team</a:t>
            </a:r>
          </a:p>
          <a:p>
            <a:r>
              <a:rPr lang="en-US" dirty="0" smtClean="0"/>
              <a:t>Discuss our workflow</a:t>
            </a:r>
          </a:p>
          <a:p>
            <a:r>
              <a:rPr lang="en-US" dirty="0" smtClean="0"/>
              <a:t>What is programming</a:t>
            </a:r>
            <a:r>
              <a:rPr lang="en-US" dirty="0" smtClean="0"/>
              <a:t>?</a:t>
            </a:r>
            <a:endParaRPr lang="en-US" dirty="0" smtClean="0"/>
          </a:p>
        </p:txBody>
      </p:sp>
      <p:sp>
        <p:nvSpPr>
          <p:cNvPr id="7" name="PB"/>
          <p:cNvSpPr/>
          <p:nvPr/>
        </p:nvSpPr>
        <p:spPr>
          <a:xfrm>
            <a:off x="0" y="9601200"/>
            <a:ext cx="412347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strike="sngStrike" dirty="0" smtClean="0"/>
              <a:t>Discuss our goals</a:t>
            </a:r>
          </a:p>
          <a:p>
            <a:r>
              <a:rPr lang="en-US" dirty="0" smtClean="0"/>
              <a:t>Meet </a:t>
            </a:r>
            <a:r>
              <a:rPr lang="en-US" dirty="0" smtClean="0"/>
              <a:t>the team</a:t>
            </a:r>
          </a:p>
          <a:p>
            <a:r>
              <a:rPr lang="en-US" dirty="0" smtClean="0"/>
              <a:t>Discuss our workflow</a:t>
            </a:r>
          </a:p>
          <a:p>
            <a:r>
              <a:rPr lang="en-US" dirty="0" smtClean="0"/>
              <a:t>What is programming</a:t>
            </a:r>
            <a:r>
              <a:rPr lang="en-US" dirty="0" smtClean="0"/>
              <a:t>?</a:t>
            </a:r>
            <a:endParaRPr lang="en-US" dirty="0" smtClean="0"/>
          </a:p>
        </p:txBody>
      </p:sp>
      <p:sp>
        <p:nvSpPr>
          <p:cNvPr id="7" name="PB"/>
          <p:cNvSpPr/>
          <p:nvPr/>
        </p:nvSpPr>
        <p:spPr>
          <a:xfrm>
            <a:off x="0" y="9601200"/>
            <a:ext cx="761256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Meet the Team</a:t>
            </a:r>
            <a:endParaRPr lang="en-US" sz="6000" dirty="0"/>
          </a:p>
        </p:txBody>
      </p:sp>
      <p:sp>
        <p:nvSpPr>
          <p:cNvPr id="2" name="Text Placeholder 1"/>
          <p:cNvSpPr>
            <a:spLocks noGrp="1"/>
          </p:cNvSpPr>
          <p:nvPr>
            <p:ph type="body" sz="quarter" idx="1"/>
          </p:nvPr>
        </p:nvSpPr>
        <p:spPr>
          <a:xfrm>
            <a:off x="1270000" y="2056042"/>
            <a:ext cx="10464800" cy="7265758"/>
          </a:xfrm>
        </p:spPr>
        <p:txBody>
          <a:bodyPr>
            <a:normAutofit lnSpcReduction="10000"/>
          </a:bodyPr>
          <a:lstStyle/>
          <a:p>
            <a:pPr marL="457200" indent="-457200" algn="l">
              <a:buFont typeface="Arial"/>
              <a:buChar char="•"/>
            </a:pPr>
            <a:r>
              <a:rPr lang="en-US" dirty="0" smtClean="0"/>
              <a:t>There are two teams.</a:t>
            </a:r>
            <a:br>
              <a:rPr lang="en-US" dirty="0" smtClean="0"/>
            </a:br>
            <a:endParaRPr lang="en-US" dirty="0" smtClean="0"/>
          </a:p>
          <a:p>
            <a:pPr marL="457200" indent="-457200" algn="l">
              <a:buFont typeface="Arial"/>
              <a:buChar char="•"/>
            </a:pPr>
            <a:r>
              <a:rPr lang="en-US" dirty="0" smtClean="0"/>
              <a:t>Everyone write a fact about themselves and put it in their team’s bag. Then, the teams switch bags.</a:t>
            </a:r>
            <a:br>
              <a:rPr lang="en-US" dirty="0" smtClean="0"/>
            </a:br>
            <a:endParaRPr lang="en-US" dirty="0" smtClean="0"/>
          </a:p>
          <a:p>
            <a:pPr marL="457200" indent="-457200" algn="l">
              <a:buFont typeface="Arial"/>
              <a:buChar char="•"/>
            </a:pPr>
            <a:r>
              <a:rPr lang="en-US" dirty="0" smtClean="0"/>
              <a:t>The first person pulls out a fact and reads it aloud.</a:t>
            </a:r>
            <a:br>
              <a:rPr lang="en-US" dirty="0" smtClean="0"/>
            </a:br>
            <a:endParaRPr lang="en-US" dirty="0" smtClean="0"/>
          </a:p>
          <a:p>
            <a:pPr marL="457200" indent="-457200" algn="l">
              <a:buFont typeface="Arial"/>
              <a:buChar char="•"/>
            </a:pPr>
            <a:r>
              <a:rPr lang="en-US" dirty="0" smtClean="0"/>
              <a:t>Then, they have one chance to guess who the fact belongs to, after deliberating with your team (don’t think too long – you only have 5 seconds).</a:t>
            </a:r>
            <a:br>
              <a:rPr lang="en-US" dirty="0" smtClean="0"/>
            </a:br>
            <a:endParaRPr lang="en-US" dirty="0" smtClean="0"/>
          </a:p>
          <a:p>
            <a:pPr marL="457200" indent="-457200" algn="l">
              <a:buFont typeface="Arial"/>
              <a:buChar char="•"/>
            </a:pPr>
            <a:r>
              <a:rPr lang="en-US" dirty="0" smtClean="0"/>
              <a:t>If they get it right, their team gets a point. (If they get it wrong, don’t give it away yet!) </a:t>
            </a:r>
            <a:br>
              <a:rPr lang="en-US" dirty="0" smtClean="0"/>
            </a:br>
            <a:endParaRPr lang="en-US" dirty="0" smtClean="0"/>
          </a:p>
          <a:p>
            <a:pPr marL="457200" indent="-457200" algn="l">
              <a:buFont typeface="Arial"/>
              <a:buChar char="•"/>
            </a:pPr>
            <a:r>
              <a:rPr lang="en-US" dirty="0" smtClean="0"/>
              <a:t>The other team guesses next. Continue until everyone has guessed.</a:t>
            </a:r>
          </a:p>
        </p:txBody>
      </p:sp>
      <p:sp>
        <p:nvSpPr>
          <p:cNvPr id="7" name="PB"/>
          <p:cNvSpPr/>
          <p:nvPr/>
        </p:nvSpPr>
        <p:spPr>
          <a:xfrm>
            <a:off x="0" y="9601200"/>
            <a:ext cx="7929756"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57860987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strike="sngStrike" dirty="0" smtClean="0"/>
              <a:t>Discuss our goals</a:t>
            </a:r>
          </a:p>
          <a:p>
            <a:r>
              <a:rPr lang="en-US" strike="sngStrike" dirty="0" smtClean="0"/>
              <a:t>Meet </a:t>
            </a:r>
            <a:r>
              <a:rPr lang="en-US" strike="sngStrike" dirty="0" smtClean="0"/>
              <a:t>the team</a:t>
            </a:r>
          </a:p>
          <a:p>
            <a:r>
              <a:rPr lang="en-US" dirty="0" smtClean="0"/>
              <a:t>Discuss our workflow</a:t>
            </a:r>
          </a:p>
          <a:p>
            <a:r>
              <a:rPr lang="en-US" dirty="0" smtClean="0"/>
              <a:t>What is programming</a:t>
            </a:r>
            <a:r>
              <a:rPr lang="en-US" dirty="0" smtClean="0"/>
              <a:t>?</a:t>
            </a:r>
            <a:endParaRPr lang="en-US" dirty="0" smtClean="0"/>
          </a:p>
        </p:txBody>
      </p:sp>
      <p:sp>
        <p:nvSpPr>
          <p:cNvPr id="7" name="PB"/>
          <p:cNvSpPr/>
          <p:nvPr/>
        </p:nvSpPr>
        <p:spPr>
          <a:xfrm>
            <a:off x="0" y="9601200"/>
            <a:ext cx="824694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952500" y="3831554"/>
            <a:ext cx="11099800" cy="2159000"/>
          </a:xfrm>
          <a:prstGeom prst="rect">
            <a:avLst/>
          </a:prstGeom>
        </p:spPr>
        <p:txBody>
          <a:bodyPr/>
          <a:lstStyle/>
          <a:p>
            <a:r>
              <a:rPr dirty="0"/>
              <a:t>How will this work?</a:t>
            </a:r>
          </a:p>
        </p:txBody>
      </p:sp>
      <p:sp>
        <p:nvSpPr>
          <p:cNvPr id="5" name="PB"/>
          <p:cNvSpPr/>
          <p:nvPr/>
        </p:nvSpPr>
        <p:spPr>
          <a:xfrm>
            <a:off x="0" y="9601200"/>
            <a:ext cx="856413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9307490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rPr dirty="0"/>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
        <p:nvSpPr>
          <p:cNvPr id="5" name="PB"/>
          <p:cNvSpPr/>
          <p:nvPr/>
        </p:nvSpPr>
        <p:spPr>
          <a:xfrm>
            <a:off x="0" y="9601200"/>
            <a:ext cx="888132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04735951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r>
              <a:rPr lang="en-US" strike="sngStrike" dirty="0"/>
              <a:t>Discuss our goals</a:t>
            </a:r>
          </a:p>
          <a:p>
            <a:r>
              <a:rPr lang="en-US" strike="sngStrike" dirty="0" smtClean="0"/>
              <a:t>Meet </a:t>
            </a:r>
            <a:r>
              <a:rPr lang="en-US" strike="sngStrike" dirty="0" smtClean="0"/>
              <a:t>the team</a:t>
            </a:r>
          </a:p>
          <a:p>
            <a:r>
              <a:rPr lang="en-US" strike="sngStrike" dirty="0" smtClean="0"/>
              <a:t>Discuss </a:t>
            </a:r>
            <a:r>
              <a:rPr lang="en-US" strike="sngStrike" dirty="0" smtClean="0"/>
              <a:t>our workflow</a:t>
            </a:r>
          </a:p>
          <a:p>
            <a:r>
              <a:rPr lang="en-US" dirty="0" smtClean="0"/>
              <a:t>What is programming</a:t>
            </a:r>
            <a:r>
              <a:rPr lang="en-US" dirty="0" smtClean="0"/>
              <a:t>?</a:t>
            </a:r>
            <a:endParaRPr lang="en-US" dirty="0" smtClean="0"/>
          </a:p>
        </p:txBody>
      </p:sp>
      <p:sp>
        <p:nvSpPr>
          <p:cNvPr id="7" name="PB"/>
          <p:cNvSpPr/>
          <p:nvPr/>
        </p:nvSpPr>
        <p:spPr>
          <a:xfrm>
            <a:off x="0" y="9601200"/>
            <a:ext cx="919851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xfrm>
            <a:off x="838200" y="3549650"/>
            <a:ext cx="11099800" cy="2159000"/>
          </a:xfrm>
          <a:prstGeom prst="rect">
            <a:avLst/>
          </a:prstGeom>
        </p:spPr>
        <p:txBody>
          <a:bodyPr/>
          <a:lstStyle/>
          <a:p>
            <a:r>
              <a:rPr dirty="0"/>
              <a:t>Welcome!</a:t>
            </a:r>
          </a:p>
        </p:txBody>
      </p:sp>
      <p:sp>
        <p:nvSpPr>
          <p:cNvPr id="5" name="PB"/>
          <p:cNvSpPr/>
          <p:nvPr/>
        </p:nvSpPr>
        <p:spPr>
          <a:xfrm>
            <a:off x="0" y="9601200"/>
            <a:ext cx="63438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78534391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
        <p:nvSpPr>
          <p:cNvPr id="7" name="PB"/>
          <p:cNvSpPr/>
          <p:nvPr/>
        </p:nvSpPr>
        <p:spPr>
          <a:xfrm>
            <a:off x="0" y="9601200"/>
            <a:ext cx="951570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536544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
        <p:nvSpPr>
          <p:cNvPr id="6" name="PB"/>
          <p:cNvSpPr/>
          <p:nvPr/>
        </p:nvSpPr>
        <p:spPr>
          <a:xfrm>
            <a:off x="0" y="9601200"/>
            <a:ext cx="9832897" cy="152400"/>
          </a:xfrm>
          <a:prstGeom prst="rect">
            <a:avLst/>
          </a:prstGeom>
          <a:blipFill rotWithShape="1">
            <a:blip r:embed="rId5"/>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7398698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
        <p:nvSpPr>
          <p:cNvPr id="7" name="PB"/>
          <p:cNvSpPr/>
          <p:nvPr/>
        </p:nvSpPr>
        <p:spPr>
          <a:xfrm>
            <a:off x="0" y="9601200"/>
            <a:ext cx="1015008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1419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
        <p:nvSpPr>
          <p:cNvPr id="6" name="PB"/>
          <p:cNvSpPr/>
          <p:nvPr/>
        </p:nvSpPr>
        <p:spPr>
          <a:xfrm>
            <a:off x="0" y="9601200"/>
            <a:ext cx="1046727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0057523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
        <p:nvSpPr>
          <p:cNvPr id="7" name="PB"/>
          <p:cNvSpPr/>
          <p:nvPr/>
        </p:nvSpPr>
        <p:spPr>
          <a:xfrm>
            <a:off x="0" y="9601200"/>
            <a:ext cx="1078446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795081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
        <p:nvSpPr>
          <p:cNvPr id="6" name="PB"/>
          <p:cNvSpPr/>
          <p:nvPr/>
        </p:nvSpPr>
        <p:spPr>
          <a:xfrm>
            <a:off x="0" y="9601200"/>
            <a:ext cx="1268761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6013301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normAutofit/>
          </a:bodyPr>
          <a:lstStyle/>
          <a:p>
            <a:r>
              <a:rPr lang="en-US" strike="sngStrike" dirty="0"/>
              <a:t>Meet the Teachers &amp; Procedures</a:t>
            </a:r>
          </a:p>
          <a:p>
            <a:r>
              <a:rPr lang="en-US" strike="sngStrike" dirty="0"/>
              <a:t>Discuss our goals</a:t>
            </a:r>
          </a:p>
          <a:p>
            <a:r>
              <a:rPr lang="en-US" strike="sngStrike" dirty="0" smtClean="0"/>
              <a:t>Meet </a:t>
            </a:r>
            <a:r>
              <a:rPr lang="en-US" strike="sngStrike" dirty="0"/>
              <a:t>the Team</a:t>
            </a:r>
          </a:p>
          <a:p>
            <a:r>
              <a:rPr lang="en-US" strike="sngStrike" dirty="0" smtClean="0"/>
              <a:t>Discuss </a:t>
            </a:r>
            <a:r>
              <a:rPr lang="en-US" strike="sngStrike" dirty="0" smtClean="0"/>
              <a:t>our workflow</a:t>
            </a:r>
          </a:p>
          <a:p>
            <a:r>
              <a:rPr lang="en-US" strike="sngStrike" dirty="0" smtClean="0"/>
              <a:t>What is programming?</a:t>
            </a:r>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9" name="PB"/>
          <p:cNvSpPr/>
          <p:nvPr/>
        </p:nvSpPr>
        <p:spPr>
          <a:xfrm>
            <a:off x="0" y="9601200"/>
            <a:ext cx="1300480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0790941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dirty="0" smtClean="0"/>
              <a:t>Discuss our goals</a:t>
            </a:r>
          </a:p>
          <a:p>
            <a:r>
              <a:rPr lang="en-US" dirty="0" smtClean="0"/>
              <a:t>Meet </a:t>
            </a:r>
            <a:r>
              <a:rPr lang="en-US" dirty="0" smtClean="0"/>
              <a:t>the team</a:t>
            </a:r>
          </a:p>
          <a:p>
            <a:r>
              <a:rPr lang="en-US" dirty="0" smtClean="0"/>
              <a:t>Discuss our workflow</a:t>
            </a:r>
          </a:p>
          <a:p>
            <a:r>
              <a:rPr lang="en-US" dirty="0" smtClean="0"/>
              <a:t>What is programming</a:t>
            </a:r>
            <a:r>
              <a:rPr lang="en-US" dirty="0" smtClean="0"/>
              <a:t>?</a:t>
            </a:r>
            <a:endParaRPr lang="en-US" dirty="0" smtClean="0"/>
          </a:p>
        </p:txBody>
      </p:sp>
      <p:sp>
        <p:nvSpPr>
          <p:cNvPr id="7" name="PB"/>
          <p:cNvSpPr/>
          <p:nvPr/>
        </p:nvSpPr>
        <p:spPr>
          <a:xfrm>
            <a:off x="0" y="9601200"/>
            <a:ext cx="95157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4176075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The Instructors</a:t>
            </a:r>
            <a:endParaRPr dirty="0"/>
          </a:p>
        </p:txBody>
      </p:sp>
      <p:sp>
        <p:nvSpPr>
          <p:cNvPr id="5" name="PB"/>
          <p:cNvSpPr/>
          <p:nvPr/>
        </p:nvSpPr>
        <p:spPr>
          <a:xfrm>
            <a:off x="0" y="9601200"/>
            <a:ext cx="126876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69371395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71263"/>
            <a:ext cx="4714875" cy="6286500"/>
          </a:xfrm>
          <a:prstGeom prst="rect">
            <a:avLst/>
          </a:prstGeom>
        </p:spPr>
      </p:pic>
      <p:sp>
        <p:nvSpPr>
          <p:cNvPr id="5" name="Shape 127"/>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Kyle</a:t>
            </a:r>
            <a:endParaRPr lang="en-US" dirty="0"/>
          </a:p>
        </p:txBody>
      </p:sp>
      <p:sp>
        <p:nvSpPr>
          <p:cNvPr id="8" name="Shape 128"/>
          <p:cNvSpPr>
            <a:spLocks noGrp="1"/>
          </p:cNvSpPr>
          <p:nvPr>
            <p:ph type="body" sz="half" idx="1"/>
          </p:nvPr>
        </p:nvSpPr>
        <p:spPr>
          <a:xfrm>
            <a:off x="952500" y="2590800"/>
            <a:ext cx="5334000" cy="6286500"/>
          </a:xfrm>
          <a:prstGeom prst="rect">
            <a:avLst/>
          </a:prstGeom>
        </p:spPr>
        <p:txBody>
          <a:bodyPr>
            <a:normAutofit/>
          </a:bodyPr>
          <a:lstStyle/>
          <a:p>
            <a:pPr marL="457200" indent="-457200" algn="l">
              <a:buFont typeface="Arial"/>
              <a:buChar char="•"/>
            </a:pPr>
            <a:r>
              <a:rPr lang="en-US" sz="2600" dirty="0" smtClean="0"/>
              <a:t>Java/Android developer</a:t>
            </a:r>
            <a:br>
              <a:rPr lang="en-US" sz="2600" dirty="0" smtClean="0"/>
            </a:br>
            <a:endParaRPr lang="en-US" sz="2600" dirty="0" smtClean="0"/>
          </a:p>
          <a:p>
            <a:pPr marL="457200" indent="-457200" algn="l">
              <a:buFont typeface="Arial"/>
              <a:buChar char="•"/>
            </a:pPr>
            <a:r>
              <a:rPr lang="en-US" sz="2600" dirty="0" smtClean="0"/>
              <a:t>Grew </a:t>
            </a:r>
            <a:r>
              <a:rPr lang="en-US" sz="2600" dirty="0"/>
              <a:t>up in </a:t>
            </a:r>
            <a:r>
              <a:rPr lang="en-US" sz="2600" dirty="0" smtClean="0"/>
              <a:t>Ohio</a:t>
            </a:r>
            <a:br>
              <a:rPr lang="en-US" sz="2600" dirty="0" smtClean="0"/>
            </a:br>
            <a:endParaRPr lang="en-US" sz="2600" dirty="0"/>
          </a:p>
          <a:p>
            <a:pPr marL="457200" indent="-457200" algn="l">
              <a:buFont typeface="Arial"/>
              <a:buChar char="•"/>
            </a:pPr>
            <a:r>
              <a:rPr lang="en-US" sz="2600" dirty="0"/>
              <a:t>E</a:t>
            </a:r>
            <a:r>
              <a:rPr lang="en-US" sz="2600" dirty="0" smtClean="0"/>
              <a:t>njoy traveling and learning about different places</a:t>
            </a:r>
            <a:br>
              <a:rPr lang="en-US" sz="2600" dirty="0" smtClean="0"/>
            </a:br>
            <a:endParaRPr lang="en-US" sz="2600" dirty="0"/>
          </a:p>
          <a:p>
            <a:pPr marL="457200" indent="-457200" algn="l">
              <a:buFont typeface="Arial"/>
              <a:buChar char="•"/>
            </a:pPr>
            <a:r>
              <a:rPr lang="en-US" sz="2600" dirty="0" smtClean="0"/>
              <a:t>Graduated from Princeton</a:t>
            </a:r>
            <a:br>
              <a:rPr lang="en-US" sz="2600" dirty="0" smtClean="0"/>
            </a:br>
            <a:endParaRPr lang="en-US" sz="2600" dirty="0" smtClean="0"/>
          </a:p>
          <a:p>
            <a:pPr marL="457200" indent="-457200" algn="l">
              <a:buFont typeface="Arial"/>
              <a:buChar char="•"/>
            </a:pPr>
            <a:r>
              <a:rPr lang="en-US" sz="2600" dirty="0"/>
              <a:t>L</a:t>
            </a:r>
            <a:r>
              <a:rPr lang="en-US" sz="2600" dirty="0" smtClean="0"/>
              <a:t>ike cereal, especially Honey Bunches of Oats</a:t>
            </a:r>
            <a:br>
              <a:rPr lang="en-US" sz="2600" dirty="0" smtClean="0"/>
            </a:br>
            <a:endParaRPr lang="en-US" sz="2600" dirty="0"/>
          </a:p>
          <a:p>
            <a:pPr marL="457200" indent="-457200" algn="l">
              <a:buFont typeface="Arial"/>
              <a:buChar char="•"/>
            </a:pPr>
            <a:r>
              <a:rPr lang="en-US" sz="2600" dirty="0" smtClean="0"/>
              <a:t>Into French hip-hop/pop at the moment</a:t>
            </a:r>
            <a:endParaRPr sz="2600" dirty="0"/>
          </a:p>
        </p:txBody>
      </p:sp>
      <p:sp>
        <p:nvSpPr>
          <p:cNvPr id="6" name="PB"/>
          <p:cNvSpPr/>
          <p:nvPr/>
        </p:nvSpPr>
        <p:spPr>
          <a:xfrm>
            <a:off x="0" y="9601200"/>
            <a:ext cx="1585951"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394349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5" name="Shape 131"/>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Brandy</a:t>
            </a:r>
            <a:endParaRPr lang="en-US" dirty="0"/>
          </a:p>
        </p:txBody>
      </p:sp>
      <p:sp>
        <p:nvSpPr>
          <p:cNvPr id="6" name="Shape 132"/>
          <p:cNvSpPr txBox="1">
            <a:spLocks/>
          </p:cNvSpPr>
          <p:nvPr/>
        </p:nvSpPr>
        <p:spPr>
          <a:xfrm>
            <a:off x="952500" y="2590800"/>
            <a:ext cx="53340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lnSpcReduction="10000"/>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a:lstStyle>
          <a:p>
            <a:pPr marL="457200" indent="-457200" algn="l">
              <a:buFont typeface="Arial" charset="0"/>
              <a:buChar char="•"/>
            </a:pPr>
            <a:r>
              <a:rPr lang="en-US" dirty="0"/>
              <a:t>Writer of Code (Java</a:t>
            </a:r>
            <a:r>
              <a:rPr lang="en-US" dirty="0" smtClean="0"/>
              <a:t>)</a:t>
            </a:r>
            <a:br>
              <a:rPr lang="en-US" dirty="0" smtClean="0"/>
            </a:br>
            <a:endParaRPr lang="en-US" dirty="0"/>
          </a:p>
          <a:p>
            <a:pPr marL="457200" indent="-457200" algn="l">
              <a:buFont typeface="Arial" charset="0"/>
              <a:buChar char="•"/>
            </a:pPr>
            <a:r>
              <a:rPr lang="en-US" dirty="0"/>
              <a:t>Writer of Words (Poetry</a:t>
            </a:r>
            <a:r>
              <a:rPr lang="en-US" dirty="0" smtClean="0"/>
              <a:t>)</a:t>
            </a:r>
            <a:br>
              <a:rPr lang="en-US" dirty="0" smtClean="0"/>
            </a:br>
            <a:endParaRPr lang="en-US" dirty="0"/>
          </a:p>
          <a:p>
            <a:pPr marL="457200" indent="-457200" algn="l">
              <a:buFont typeface="Arial" charset="0"/>
              <a:buChar char="•"/>
            </a:pPr>
            <a:r>
              <a:rPr lang="en-US" dirty="0"/>
              <a:t>Mom of two small </a:t>
            </a:r>
            <a:r>
              <a:rPr lang="en-US" dirty="0" smtClean="0"/>
              <a:t>humans</a:t>
            </a:r>
            <a:br>
              <a:rPr lang="en-US" dirty="0" smtClean="0"/>
            </a:br>
            <a:endParaRPr lang="en-US" dirty="0"/>
          </a:p>
          <a:p>
            <a:pPr marL="457200" indent="-457200" algn="l">
              <a:buFont typeface="Arial" charset="0"/>
              <a:buChar char="•"/>
            </a:pPr>
            <a:r>
              <a:rPr lang="en-US" dirty="0"/>
              <a:t>Detroit Born and </a:t>
            </a:r>
            <a:r>
              <a:rPr lang="en-US" dirty="0" smtClean="0"/>
              <a:t>Raised</a:t>
            </a:r>
            <a:br>
              <a:rPr lang="en-US" dirty="0" smtClean="0"/>
            </a:br>
            <a:endParaRPr lang="en-US" dirty="0"/>
          </a:p>
          <a:p>
            <a:pPr marL="457200" indent="-457200" algn="l">
              <a:buFont typeface="Arial" charset="0"/>
              <a:buChar char="•"/>
            </a:pPr>
            <a:r>
              <a:rPr lang="en-US" dirty="0"/>
              <a:t>Halo Mistress Chief (</a:t>
            </a:r>
            <a:r>
              <a:rPr lang="en-US" dirty="0" err="1"/>
              <a:t>Ubisoft</a:t>
            </a:r>
            <a:r>
              <a:rPr lang="en-US" dirty="0" smtClean="0"/>
              <a:t>)</a:t>
            </a:r>
            <a:br>
              <a:rPr lang="en-US" dirty="0" smtClean="0"/>
            </a:br>
            <a:endParaRPr lang="en-US" dirty="0"/>
          </a:p>
          <a:p>
            <a:pPr marL="457200" indent="-457200" algn="l">
              <a:buFont typeface="Arial" charset="0"/>
              <a:buChar char="•"/>
            </a:pPr>
            <a:r>
              <a:rPr lang="en-US" dirty="0"/>
              <a:t>Reader of Sci-Fi </a:t>
            </a:r>
            <a:r>
              <a:rPr lang="en-US" dirty="0" smtClean="0"/>
              <a:t/>
            </a:r>
            <a:br>
              <a:rPr lang="en-US" dirty="0" smtClean="0"/>
            </a:br>
            <a:endParaRPr lang="en-US" dirty="0"/>
          </a:p>
          <a:p>
            <a:pPr marL="457200" indent="-457200" algn="l">
              <a:buFont typeface="Arial" charset="0"/>
              <a:buChar char="•"/>
            </a:pPr>
            <a:r>
              <a:rPr lang="en-US" dirty="0"/>
              <a:t>Part Android</a:t>
            </a:r>
          </a:p>
        </p:txBody>
      </p:sp>
      <p:sp>
        <p:nvSpPr>
          <p:cNvPr id="7" name="PB"/>
          <p:cNvSpPr/>
          <p:nvPr/>
        </p:nvSpPr>
        <p:spPr>
          <a:xfrm>
            <a:off x="0" y="9601200"/>
            <a:ext cx="1903141"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50701419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r>
              <a:rPr lang="en-US" dirty="0"/>
              <a:t>Discuss our </a:t>
            </a:r>
            <a:r>
              <a:rPr lang="en-US" dirty="0" smtClean="0"/>
              <a:t>goals</a:t>
            </a:r>
            <a:endParaRPr lang="en-US" strike="sngStrike" dirty="0" smtClean="0"/>
          </a:p>
          <a:p>
            <a:r>
              <a:rPr lang="en-US" dirty="0" smtClean="0"/>
              <a:t>Meet </a:t>
            </a:r>
            <a:r>
              <a:rPr lang="en-US" dirty="0" smtClean="0"/>
              <a:t>the team</a:t>
            </a:r>
          </a:p>
          <a:p>
            <a:r>
              <a:rPr lang="en-US" dirty="0" smtClean="0"/>
              <a:t>Discuss our workflow</a:t>
            </a:r>
          </a:p>
          <a:p>
            <a:r>
              <a:rPr lang="en-US" dirty="0" smtClean="0"/>
              <a:t>What is programming</a:t>
            </a:r>
            <a:r>
              <a:rPr lang="en-US" dirty="0" smtClean="0"/>
              <a:t>?</a:t>
            </a:r>
            <a:endParaRPr lang="en-US" dirty="0" smtClean="0"/>
          </a:p>
        </p:txBody>
      </p:sp>
      <p:sp>
        <p:nvSpPr>
          <p:cNvPr id="7" name="PB"/>
          <p:cNvSpPr/>
          <p:nvPr/>
        </p:nvSpPr>
        <p:spPr>
          <a:xfrm>
            <a:off x="0" y="9601200"/>
            <a:ext cx="222033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we here?</a:t>
            </a:r>
            <a:endParaRPr dirty="0"/>
          </a:p>
        </p:txBody>
      </p:sp>
      <p:sp>
        <p:nvSpPr>
          <p:cNvPr id="5" name="PB"/>
          <p:cNvSpPr/>
          <p:nvPr/>
        </p:nvSpPr>
        <p:spPr>
          <a:xfrm>
            <a:off x="0" y="9601200"/>
            <a:ext cx="253752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
        <p:nvSpPr>
          <p:cNvPr id="5" name="PB"/>
          <p:cNvSpPr/>
          <p:nvPr/>
        </p:nvSpPr>
        <p:spPr>
          <a:xfrm>
            <a:off x="0" y="9601200"/>
            <a:ext cx="285471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879093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7732</TotalTime>
  <Words>687</Words>
  <Application>Microsoft Macintosh PowerPoint</Application>
  <PresentationFormat>Custom</PresentationFormat>
  <Paragraphs>114</Paragraphs>
  <Slides>26</Slides>
  <Notes>7</Notes>
  <HiddenSlides>0</HiddenSlides>
  <MMClips>1</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Black</vt:lpstr>
      <vt:lpstr>Day 1 (02/11/2016)</vt:lpstr>
      <vt:lpstr>Welcome!</vt:lpstr>
      <vt:lpstr>Today’s Goals</vt:lpstr>
      <vt:lpstr>The Instructors</vt:lpstr>
      <vt:lpstr>PowerPoint Presentation</vt:lpstr>
      <vt:lpstr>PowerPoint Presentation</vt:lpstr>
      <vt:lpstr>Today’s Goals</vt:lpstr>
      <vt:lpstr>Why are we here?</vt:lpstr>
      <vt:lpstr>Team Goals</vt:lpstr>
      <vt:lpstr>Why are you here?</vt:lpstr>
      <vt:lpstr>Individual Goals</vt:lpstr>
      <vt:lpstr>Goal Map</vt:lpstr>
      <vt:lpstr>Today’s Goals</vt:lpstr>
      <vt:lpstr>Today’s Goals</vt:lpstr>
      <vt:lpstr>Meet the Team</vt:lpstr>
      <vt:lpstr>Today’s Goals</vt:lpstr>
      <vt:lpstr>How will this work?</vt:lpstr>
      <vt:lpstr>Flow of Class</vt:lpstr>
      <vt:lpstr>Today’s Goals</vt:lpstr>
      <vt:lpstr>break;</vt:lpstr>
      <vt:lpstr>PowerPoint Presentation</vt:lpstr>
      <vt:lpstr>Anatomy of an EarSketch Project:  What is programming?</vt:lpstr>
      <vt:lpstr>PowerPoint Presentation</vt:lpstr>
      <vt:lpstr>continue;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80</cp:revision>
  <dcterms:modified xsi:type="dcterms:W3CDTF">2016-02-08T19:46:14Z</dcterms:modified>
</cp:coreProperties>
</file>